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861" autoAdjust="0"/>
    <p:restoredTop sz="94660"/>
  </p:normalViewPr>
  <p:slideViewPr>
    <p:cSldViewPr snapToGrid="0">
      <p:cViewPr varScale="1">
        <p:scale>
          <a:sx n="79" d="100"/>
          <a:sy n="79" d="100"/>
        </p:scale>
        <p:origin x="230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A9B64-3093-41D1-9C7D-7C585366FFC3}" type="datetimeFigureOut">
              <a:rPr lang="ko-KR" altLang="en-US" smtClean="0"/>
              <a:t>2017-06-18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576A5-2457-4404-9441-D1CE935EC4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6825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A9B64-3093-41D1-9C7D-7C585366FFC3}" type="datetimeFigureOut">
              <a:rPr lang="ko-KR" altLang="en-US" smtClean="0"/>
              <a:t>2017-06-18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576A5-2457-4404-9441-D1CE935EC4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5686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A9B64-3093-41D1-9C7D-7C585366FFC3}" type="datetimeFigureOut">
              <a:rPr lang="ko-KR" altLang="en-US" smtClean="0"/>
              <a:t>2017-06-18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576A5-2457-4404-9441-D1CE935EC4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0983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A9B64-3093-41D1-9C7D-7C585366FFC3}" type="datetimeFigureOut">
              <a:rPr lang="ko-KR" altLang="en-US" smtClean="0"/>
              <a:t>2017-06-18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576A5-2457-4404-9441-D1CE935EC4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6229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A9B64-3093-41D1-9C7D-7C585366FFC3}" type="datetimeFigureOut">
              <a:rPr lang="ko-KR" altLang="en-US" smtClean="0"/>
              <a:t>2017-06-18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576A5-2457-4404-9441-D1CE935EC4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3451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A9B64-3093-41D1-9C7D-7C585366FFC3}" type="datetimeFigureOut">
              <a:rPr lang="ko-KR" altLang="en-US" smtClean="0"/>
              <a:t>2017-06-18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576A5-2457-4404-9441-D1CE935EC4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5921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A9B64-3093-41D1-9C7D-7C585366FFC3}" type="datetimeFigureOut">
              <a:rPr lang="ko-KR" altLang="en-US" smtClean="0"/>
              <a:t>2017-06-18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576A5-2457-4404-9441-D1CE935EC4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8279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A9B64-3093-41D1-9C7D-7C585366FFC3}" type="datetimeFigureOut">
              <a:rPr lang="ko-KR" altLang="en-US" smtClean="0"/>
              <a:t>2017-06-18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576A5-2457-4404-9441-D1CE935EC4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3543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A9B64-3093-41D1-9C7D-7C585366FFC3}" type="datetimeFigureOut">
              <a:rPr lang="ko-KR" altLang="en-US" smtClean="0"/>
              <a:t>2017-06-18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576A5-2457-4404-9441-D1CE935EC4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8862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A9B64-3093-41D1-9C7D-7C585366FFC3}" type="datetimeFigureOut">
              <a:rPr lang="ko-KR" altLang="en-US" smtClean="0"/>
              <a:t>2017-06-18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576A5-2457-4404-9441-D1CE935EC4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55151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A9B64-3093-41D1-9C7D-7C585366FFC3}" type="datetimeFigureOut">
              <a:rPr lang="ko-KR" altLang="en-US" smtClean="0"/>
              <a:t>2017-06-18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576A5-2457-4404-9441-D1CE935EC4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07552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A9B64-3093-41D1-9C7D-7C585366FFC3}" type="datetimeFigureOut">
              <a:rPr lang="ko-KR" altLang="en-US" smtClean="0"/>
              <a:t>2017-06-18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576A5-2457-4404-9441-D1CE935EC42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5126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040" y="1886712"/>
            <a:ext cx="4693920" cy="6132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026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0</Words>
  <Application>Microsoft Office PowerPoint</Application>
  <PresentationFormat>A4 용지(210x297mm)</PresentationFormat>
  <Paragraphs>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20140408</dc:creator>
  <cp:lastModifiedBy>20140408</cp:lastModifiedBy>
  <cp:revision>2</cp:revision>
  <dcterms:created xsi:type="dcterms:W3CDTF">2017-06-18T04:17:22Z</dcterms:created>
  <dcterms:modified xsi:type="dcterms:W3CDTF">2017-06-18T04:21:39Z</dcterms:modified>
</cp:coreProperties>
</file>