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82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68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8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22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34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92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27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35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886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15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755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512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" y="1655064"/>
            <a:ext cx="4693920" cy="613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02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20140408</dc:creator>
  <cp:lastModifiedBy>20140408</cp:lastModifiedBy>
  <cp:revision>1</cp:revision>
  <dcterms:created xsi:type="dcterms:W3CDTF">2017-06-18T04:17:22Z</dcterms:created>
  <dcterms:modified xsi:type="dcterms:W3CDTF">2017-06-18T04:21:18Z</dcterms:modified>
</cp:coreProperties>
</file>